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9" r:id="rId4"/>
    <p:sldId id="262" r:id="rId5"/>
    <p:sldId id="258" r:id="rId6"/>
    <p:sldId id="260" r:id="rId7"/>
    <p:sldId id="261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7" d="100"/>
          <a:sy n="47" d="100"/>
        </p:scale>
        <p:origin x="6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48936D-0B9A-44EC-8820-86DC467F96B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1B89C8B-9E03-4B2F-80B1-0EB6C6371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01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BFDA-275B-4376-B951-82CF6F3F1F6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C986-07C0-4743-B3E8-431475AA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6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BFDA-275B-4376-B951-82CF6F3F1F6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C986-07C0-4743-B3E8-431475AA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1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BFDA-275B-4376-B951-82CF6F3F1F6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C986-07C0-4743-B3E8-431475AA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6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BFDA-275B-4376-B951-82CF6F3F1F6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C986-07C0-4743-B3E8-431475AA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2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BFDA-275B-4376-B951-82CF6F3F1F6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C986-07C0-4743-B3E8-431475AA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19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BFDA-275B-4376-B951-82CF6F3F1F6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C986-07C0-4743-B3E8-431475AA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9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BFDA-275B-4376-B951-82CF6F3F1F6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C986-07C0-4743-B3E8-431475AA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5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BFDA-275B-4376-B951-82CF6F3F1F6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C986-07C0-4743-B3E8-431475AA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9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BFDA-275B-4376-B951-82CF6F3F1F6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C986-07C0-4743-B3E8-431475AA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5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BFDA-275B-4376-B951-82CF6F3F1F6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C986-07C0-4743-B3E8-431475AA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BFDA-275B-4376-B951-82CF6F3F1F6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C986-07C0-4743-B3E8-431475AA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2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EBFDA-275B-4376-B951-82CF6F3F1F6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FC986-07C0-4743-B3E8-431475AA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5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mbardoenglish.weebl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dcab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stiny.crbsls.org/common/servlet/logout.do?site=307" TargetMode="External"/><Relationship Id="rId2" Type="http://schemas.openxmlformats.org/officeDocument/2006/relationships/hyperlink" Target="http://destiny.crbsls.org/common/servlet/logout.do?tm=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scholar.google.com/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owl/resource/560/01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Mrs. Lombardo’s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Things Fall Apart </a:t>
            </a:r>
          </a:p>
          <a:p>
            <a:r>
              <a:rPr lang="en-US" dirty="0" smtClean="0"/>
              <a:t>English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5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Stuff for your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Yea!……Your class has its own web blog!!!!!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www.lombardoenglish.weebly.com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6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Evaluating your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hlinkClick r:id="rId2"/>
              </a:rPr>
              <a:t>RADCAB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Why? </a:t>
            </a:r>
          </a:p>
          <a:p>
            <a:pPr marL="0" indent="0" algn="ctr">
              <a:buNone/>
            </a:pPr>
            <a:r>
              <a:rPr lang="en-US" sz="4000" dirty="0" smtClean="0"/>
              <a:t>Peer Review</a:t>
            </a:r>
          </a:p>
        </p:txBody>
      </p:sp>
    </p:spTree>
    <p:extLst>
      <p:ext uri="{BB962C8B-B14F-4D97-AF65-F5344CB8AC3E}">
        <p14:creationId xmlns:p14="http://schemas.microsoft.com/office/powerpoint/2010/main" val="32634850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7140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Book and eBooks , Electronic </a:t>
            </a:r>
            <a:r>
              <a:rPr lang="en-US" dirty="0">
                <a:hlinkClick r:id="rId2"/>
              </a:rPr>
              <a:t>S</a:t>
            </a:r>
            <a:r>
              <a:rPr lang="en-US" dirty="0" smtClean="0">
                <a:hlinkClick r:id="rId2"/>
              </a:rPr>
              <a:t>ources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602" y="2506532"/>
            <a:ext cx="5318583" cy="3567130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6870444">
            <a:off x="1140311" y="3281268"/>
            <a:ext cx="559398" cy="6884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56784" y="2506531"/>
            <a:ext cx="5017122" cy="35671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27893" y="1255834"/>
            <a:ext cx="5615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Keywords/Search Terms</a:t>
            </a:r>
            <a:endParaRPr lang="en-US" sz="28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0791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“borrow” other peoples stuff w/o permission…..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mtClean="0"/>
              <a:t>You </a:t>
            </a:r>
            <a:r>
              <a:rPr lang="en-US" dirty="0" smtClean="0"/>
              <a:t>will need to Cite Your Sources! </a:t>
            </a:r>
            <a:r>
              <a:rPr lang="en-US" dirty="0" smtClean="0">
                <a:hlinkClick r:id="rId2"/>
              </a:rPr>
              <a:t>Purdue OWL 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8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423" y="-44316"/>
            <a:ext cx="8760311" cy="1325563"/>
          </a:xfrm>
        </p:spPr>
        <p:txBody>
          <a:bodyPr/>
          <a:lstStyle/>
          <a:p>
            <a:pPr algn="ctr"/>
            <a:r>
              <a:rPr lang="en-US" dirty="0" smtClean="0"/>
              <a:t>Notes????        </a:t>
            </a:r>
            <a:br>
              <a:rPr lang="en-US" dirty="0" smtClean="0"/>
            </a:br>
            <a:r>
              <a:rPr lang="en-US" sz="1800" dirty="0" smtClean="0"/>
              <a:t>Front Side</a:t>
            </a:r>
            <a:endParaRPr lang="en-US" sz="1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423" y="1495313"/>
            <a:ext cx="8842786" cy="4771017"/>
          </a:xfrm>
        </p:spPr>
      </p:pic>
      <p:sp>
        <p:nvSpPr>
          <p:cNvPr id="6" name="Oval 5"/>
          <p:cNvSpPr/>
          <p:nvPr/>
        </p:nvSpPr>
        <p:spPr>
          <a:xfrm>
            <a:off x="9283849" y="1439690"/>
            <a:ext cx="623944" cy="4518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70787" y="1536557"/>
            <a:ext cx="183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Ghana - Culture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13648" y="1590297"/>
            <a:ext cx="1968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Resource #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 rot="5400000">
            <a:off x="10771688" y="650430"/>
            <a:ext cx="602428" cy="2015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456434" y="1473700"/>
            <a:ext cx="1506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Color Coding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 rot="4014680">
            <a:off x="6720995" y="249540"/>
            <a:ext cx="505610" cy="21200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20209902">
            <a:off x="6227838" y="1032288"/>
            <a:ext cx="19256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Country &amp; Sub Topic</a:t>
            </a:r>
            <a:endParaRPr lang="en-US" sz="1500" dirty="0"/>
          </a:p>
        </p:txBody>
      </p:sp>
      <p:sp>
        <p:nvSpPr>
          <p:cNvPr id="13" name="Down Arrow 12"/>
          <p:cNvSpPr/>
          <p:nvPr/>
        </p:nvSpPr>
        <p:spPr>
          <a:xfrm rot="17790879">
            <a:off x="657629" y="712391"/>
            <a:ext cx="845617" cy="12824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rot="1534194">
            <a:off x="397427" y="1138659"/>
            <a:ext cx="1530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from “References” page</a:t>
            </a:r>
            <a:endParaRPr lang="en-US" sz="12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9479" y="2730962"/>
            <a:ext cx="175546" cy="14566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9479" y="3745246"/>
            <a:ext cx="165005" cy="1369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5365" y="4716059"/>
            <a:ext cx="189119" cy="15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57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8042" y="365125"/>
            <a:ext cx="8283388" cy="1325563"/>
          </a:xfrm>
        </p:spPr>
        <p:txBody>
          <a:bodyPr/>
          <a:lstStyle/>
          <a:p>
            <a:pPr algn="ctr"/>
            <a:r>
              <a:rPr lang="en-US" dirty="0" smtClean="0"/>
              <a:t>Notes </a:t>
            </a:r>
            <a:br>
              <a:rPr lang="en-US" dirty="0" smtClean="0"/>
            </a:br>
            <a:r>
              <a:rPr lang="en-US" sz="2800" dirty="0" smtClean="0"/>
              <a:t>Back Side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818042" y="2151529"/>
            <a:ext cx="8283388" cy="402336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5484" y="3578434"/>
            <a:ext cx="3033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Your name here!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084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85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Aharoni</vt:lpstr>
      <vt:lpstr>Arial</vt:lpstr>
      <vt:lpstr>Calibri</vt:lpstr>
      <vt:lpstr>Calibri Light</vt:lpstr>
      <vt:lpstr>Office Theme</vt:lpstr>
      <vt:lpstr>Mrs. Lombardo’s </vt:lpstr>
      <vt:lpstr>Stuff for your class</vt:lpstr>
      <vt:lpstr>Evaluating your resource</vt:lpstr>
      <vt:lpstr>Resources!</vt:lpstr>
      <vt:lpstr>Don’t “borrow” other peoples stuff w/o permission…..</vt:lpstr>
      <vt:lpstr>Notes????         Front Side</vt:lpstr>
      <vt:lpstr>Notes  Back Side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Mrs. Lombardo’s</dc:title>
  <dc:creator>Donna Wilkes</dc:creator>
  <cp:lastModifiedBy>Donna Wilkes</cp:lastModifiedBy>
  <cp:revision>12</cp:revision>
  <cp:lastPrinted>2015-01-29T19:43:38Z</cp:lastPrinted>
  <dcterms:created xsi:type="dcterms:W3CDTF">2015-01-29T17:07:59Z</dcterms:created>
  <dcterms:modified xsi:type="dcterms:W3CDTF">2015-02-10T13:27:08Z</dcterms:modified>
</cp:coreProperties>
</file>